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6454775" cy="4560888"/>
  <p:notesSz cx="6858000" cy="9144000"/>
  <p:defaultTextStyle>
    <a:defPPr>
      <a:defRPr lang="en-US"/>
    </a:defPPr>
    <a:lvl1pPr marL="0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1pPr>
    <a:lvl2pPr marL="264334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2pPr>
    <a:lvl3pPr marL="528668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3pPr>
    <a:lvl4pPr marL="793002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4pPr>
    <a:lvl5pPr marL="1057336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5pPr>
    <a:lvl6pPr marL="1321670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6pPr>
    <a:lvl7pPr marL="1586004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7pPr>
    <a:lvl8pPr marL="1850338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8pPr>
    <a:lvl9pPr marL="2114672" algn="l" defTabSz="528668" rtl="0" eaLnBrk="1" latinLnBrk="0" hangingPunct="1">
      <a:defRPr sz="1041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4672"/>
  </p:normalViewPr>
  <p:slideViewPr>
    <p:cSldViewPr snapToGrid="0" snapToObjects="1">
      <p:cViewPr varScale="1">
        <p:scale>
          <a:sx n="198" d="100"/>
          <a:sy n="198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108" y="746423"/>
            <a:ext cx="5486559" cy="1587865"/>
          </a:xfrm>
        </p:spPr>
        <p:txBody>
          <a:bodyPr anchor="b"/>
          <a:lstStyle>
            <a:lvl1pPr algn="ctr">
              <a:defRPr sz="39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6847" y="2395522"/>
            <a:ext cx="4841081" cy="1101159"/>
          </a:xfrm>
        </p:spPr>
        <p:txBody>
          <a:bodyPr/>
          <a:lstStyle>
            <a:lvl1pPr marL="0" indent="0" algn="ctr">
              <a:buNone/>
              <a:defRPr sz="1596"/>
            </a:lvl1pPr>
            <a:lvl2pPr marL="304038" indent="0" algn="ctr">
              <a:buNone/>
              <a:defRPr sz="1330"/>
            </a:lvl2pPr>
            <a:lvl3pPr marL="608076" indent="0" algn="ctr">
              <a:buNone/>
              <a:defRPr sz="1197"/>
            </a:lvl3pPr>
            <a:lvl4pPr marL="912114" indent="0" algn="ctr">
              <a:buNone/>
              <a:defRPr sz="1064"/>
            </a:lvl4pPr>
            <a:lvl5pPr marL="1216152" indent="0" algn="ctr">
              <a:buNone/>
              <a:defRPr sz="1064"/>
            </a:lvl5pPr>
            <a:lvl6pPr marL="1520190" indent="0" algn="ctr">
              <a:buNone/>
              <a:defRPr sz="1064"/>
            </a:lvl6pPr>
            <a:lvl7pPr marL="1824228" indent="0" algn="ctr">
              <a:buNone/>
              <a:defRPr sz="1064"/>
            </a:lvl7pPr>
            <a:lvl8pPr marL="2128266" indent="0" algn="ctr">
              <a:buNone/>
              <a:defRPr sz="1064"/>
            </a:lvl8pPr>
            <a:lvl9pPr marL="2432304" indent="0" algn="ctr">
              <a:buNone/>
              <a:defRPr sz="1064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19199" y="242825"/>
            <a:ext cx="1391811" cy="386514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766" y="242825"/>
            <a:ext cx="4094748" cy="3865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404" y="1137056"/>
            <a:ext cx="5567243" cy="1897202"/>
          </a:xfrm>
        </p:spPr>
        <p:txBody>
          <a:bodyPr anchor="b"/>
          <a:lstStyle>
            <a:lvl1pPr>
              <a:defRPr sz="399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404" y="3052207"/>
            <a:ext cx="5567243" cy="997694"/>
          </a:xfrm>
        </p:spPr>
        <p:txBody>
          <a:bodyPr/>
          <a:lstStyle>
            <a:lvl1pPr marL="0" indent="0">
              <a:buNone/>
              <a:defRPr sz="1596">
                <a:solidFill>
                  <a:schemeClr val="tx1"/>
                </a:solidFill>
              </a:defRPr>
            </a:lvl1pPr>
            <a:lvl2pPr marL="304038" indent="0">
              <a:buNone/>
              <a:defRPr sz="1330">
                <a:solidFill>
                  <a:schemeClr val="tx1">
                    <a:tint val="75000"/>
                  </a:schemeClr>
                </a:solidFill>
              </a:defRPr>
            </a:lvl2pPr>
            <a:lvl3pPr marL="608076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3pPr>
            <a:lvl4pPr marL="912114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4pPr>
            <a:lvl5pPr marL="1216152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5pPr>
            <a:lvl6pPr marL="1520190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6pPr>
            <a:lvl7pPr marL="1824228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7pPr>
            <a:lvl8pPr marL="2128266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8pPr>
            <a:lvl9pPr marL="2432304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3766" y="1214125"/>
            <a:ext cx="2743279" cy="289384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67730" y="1214125"/>
            <a:ext cx="2743279" cy="289384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607" y="242826"/>
            <a:ext cx="5567243" cy="8815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607" y="1118051"/>
            <a:ext cx="2730672" cy="547940"/>
          </a:xfrm>
        </p:spPr>
        <p:txBody>
          <a:bodyPr anchor="b"/>
          <a:lstStyle>
            <a:lvl1pPr marL="0" indent="0">
              <a:buNone/>
              <a:defRPr sz="1596" b="1"/>
            </a:lvl1pPr>
            <a:lvl2pPr marL="304038" indent="0">
              <a:buNone/>
              <a:defRPr sz="1330" b="1"/>
            </a:lvl2pPr>
            <a:lvl3pPr marL="608076" indent="0">
              <a:buNone/>
              <a:defRPr sz="1197" b="1"/>
            </a:lvl3pPr>
            <a:lvl4pPr marL="912114" indent="0">
              <a:buNone/>
              <a:defRPr sz="1064" b="1"/>
            </a:lvl4pPr>
            <a:lvl5pPr marL="1216152" indent="0">
              <a:buNone/>
              <a:defRPr sz="1064" b="1"/>
            </a:lvl5pPr>
            <a:lvl6pPr marL="1520190" indent="0">
              <a:buNone/>
              <a:defRPr sz="1064" b="1"/>
            </a:lvl6pPr>
            <a:lvl7pPr marL="1824228" indent="0">
              <a:buNone/>
              <a:defRPr sz="1064" b="1"/>
            </a:lvl7pPr>
            <a:lvl8pPr marL="2128266" indent="0">
              <a:buNone/>
              <a:defRPr sz="1064" b="1"/>
            </a:lvl8pPr>
            <a:lvl9pPr marL="2432304" indent="0">
              <a:buNone/>
              <a:defRPr sz="106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4607" y="1665991"/>
            <a:ext cx="2730672" cy="2450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67730" y="1118051"/>
            <a:ext cx="2744120" cy="547940"/>
          </a:xfrm>
        </p:spPr>
        <p:txBody>
          <a:bodyPr anchor="b"/>
          <a:lstStyle>
            <a:lvl1pPr marL="0" indent="0">
              <a:buNone/>
              <a:defRPr sz="1596" b="1"/>
            </a:lvl1pPr>
            <a:lvl2pPr marL="304038" indent="0">
              <a:buNone/>
              <a:defRPr sz="1330" b="1"/>
            </a:lvl2pPr>
            <a:lvl3pPr marL="608076" indent="0">
              <a:buNone/>
              <a:defRPr sz="1197" b="1"/>
            </a:lvl3pPr>
            <a:lvl4pPr marL="912114" indent="0">
              <a:buNone/>
              <a:defRPr sz="1064" b="1"/>
            </a:lvl4pPr>
            <a:lvl5pPr marL="1216152" indent="0">
              <a:buNone/>
              <a:defRPr sz="1064" b="1"/>
            </a:lvl5pPr>
            <a:lvl6pPr marL="1520190" indent="0">
              <a:buNone/>
              <a:defRPr sz="1064" b="1"/>
            </a:lvl6pPr>
            <a:lvl7pPr marL="1824228" indent="0">
              <a:buNone/>
              <a:defRPr sz="1064" b="1"/>
            </a:lvl7pPr>
            <a:lvl8pPr marL="2128266" indent="0">
              <a:buNone/>
              <a:defRPr sz="1064" b="1"/>
            </a:lvl8pPr>
            <a:lvl9pPr marL="2432304" indent="0">
              <a:buNone/>
              <a:defRPr sz="1064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67730" y="1665991"/>
            <a:ext cx="2744120" cy="2450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606" y="304059"/>
            <a:ext cx="2081833" cy="1064207"/>
          </a:xfrm>
        </p:spPr>
        <p:txBody>
          <a:bodyPr anchor="b"/>
          <a:lstStyle>
            <a:lvl1pPr>
              <a:defRPr sz="21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4120" y="656684"/>
            <a:ext cx="3267730" cy="3241187"/>
          </a:xfrm>
        </p:spPr>
        <p:txBody>
          <a:bodyPr/>
          <a:lstStyle>
            <a:lvl1pPr>
              <a:defRPr sz="2128"/>
            </a:lvl1pPr>
            <a:lvl2pPr>
              <a:defRPr sz="1862"/>
            </a:lvl2pPr>
            <a:lvl3pPr>
              <a:defRPr sz="1596"/>
            </a:lvl3pPr>
            <a:lvl4pPr>
              <a:defRPr sz="1330"/>
            </a:lvl4pPr>
            <a:lvl5pPr>
              <a:defRPr sz="1330"/>
            </a:lvl5pPr>
            <a:lvl6pPr>
              <a:defRPr sz="1330"/>
            </a:lvl6pPr>
            <a:lvl7pPr>
              <a:defRPr sz="1330"/>
            </a:lvl7pPr>
            <a:lvl8pPr>
              <a:defRPr sz="1330"/>
            </a:lvl8pPr>
            <a:lvl9pPr>
              <a:defRPr sz="133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4606" y="1368266"/>
            <a:ext cx="2081833" cy="2534883"/>
          </a:xfrm>
        </p:spPr>
        <p:txBody>
          <a:bodyPr/>
          <a:lstStyle>
            <a:lvl1pPr marL="0" indent="0">
              <a:buNone/>
              <a:defRPr sz="1064"/>
            </a:lvl1pPr>
            <a:lvl2pPr marL="304038" indent="0">
              <a:buNone/>
              <a:defRPr sz="931"/>
            </a:lvl2pPr>
            <a:lvl3pPr marL="608076" indent="0">
              <a:buNone/>
              <a:defRPr sz="798"/>
            </a:lvl3pPr>
            <a:lvl4pPr marL="912114" indent="0">
              <a:buNone/>
              <a:defRPr sz="665"/>
            </a:lvl4pPr>
            <a:lvl5pPr marL="1216152" indent="0">
              <a:buNone/>
              <a:defRPr sz="665"/>
            </a:lvl5pPr>
            <a:lvl6pPr marL="1520190" indent="0">
              <a:buNone/>
              <a:defRPr sz="665"/>
            </a:lvl6pPr>
            <a:lvl7pPr marL="1824228" indent="0">
              <a:buNone/>
              <a:defRPr sz="665"/>
            </a:lvl7pPr>
            <a:lvl8pPr marL="2128266" indent="0">
              <a:buNone/>
              <a:defRPr sz="665"/>
            </a:lvl8pPr>
            <a:lvl9pPr marL="2432304" indent="0">
              <a:buNone/>
              <a:defRPr sz="66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606" y="304059"/>
            <a:ext cx="2081833" cy="1064207"/>
          </a:xfrm>
        </p:spPr>
        <p:txBody>
          <a:bodyPr anchor="b"/>
          <a:lstStyle>
            <a:lvl1pPr>
              <a:defRPr sz="21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44120" y="656684"/>
            <a:ext cx="3267730" cy="3241187"/>
          </a:xfrm>
        </p:spPr>
        <p:txBody>
          <a:bodyPr anchor="t"/>
          <a:lstStyle>
            <a:lvl1pPr marL="0" indent="0">
              <a:buNone/>
              <a:defRPr sz="2128"/>
            </a:lvl1pPr>
            <a:lvl2pPr marL="304038" indent="0">
              <a:buNone/>
              <a:defRPr sz="1862"/>
            </a:lvl2pPr>
            <a:lvl3pPr marL="608076" indent="0">
              <a:buNone/>
              <a:defRPr sz="1596"/>
            </a:lvl3pPr>
            <a:lvl4pPr marL="912114" indent="0">
              <a:buNone/>
              <a:defRPr sz="1330"/>
            </a:lvl4pPr>
            <a:lvl5pPr marL="1216152" indent="0">
              <a:buNone/>
              <a:defRPr sz="1330"/>
            </a:lvl5pPr>
            <a:lvl6pPr marL="1520190" indent="0">
              <a:buNone/>
              <a:defRPr sz="1330"/>
            </a:lvl6pPr>
            <a:lvl7pPr marL="1824228" indent="0">
              <a:buNone/>
              <a:defRPr sz="1330"/>
            </a:lvl7pPr>
            <a:lvl8pPr marL="2128266" indent="0">
              <a:buNone/>
              <a:defRPr sz="1330"/>
            </a:lvl8pPr>
            <a:lvl9pPr marL="2432304" indent="0">
              <a:buNone/>
              <a:defRPr sz="133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4606" y="1368266"/>
            <a:ext cx="2081833" cy="2534883"/>
          </a:xfrm>
        </p:spPr>
        <p:txBody>
          <a:bodyPr/>
          <a:lstStyle>
            <a:lvl1pPr marL="0" indent="0">
              <a:buNone/>
              <a:defRPr sz="1064"/>
            </a:lvl1pPr>
            <a:lvl2pPr marL="304038" indent="0">
              <a:buNone/>
              <a:defRPr sz="931"/>
            </a:lvl2pPr>
            <a:lvl3pPr marL="608076" indent="0">
              <a:buNone/>
              <a:defRPr sz="798"/>
            </a:lvl3pPr>
            <a:lvl4pPr marL="912114" indent="0">
              <a:buNone/>
              <a:defRPr sz="665"/>
            </a:lvl4pPr>
            <a:lvl5pPr marL="1216152" indent="0">
              <a:buNone/>
              <a:defRPr sz="665"/>
            </a:lvl5pPr>
            <a:lvl6pPr marL="1520190" indent="0">
              <a:buNone/>
              <a:defRPr sz="665"/>
            </a:lvl6pPr>
            <a:lvl7pPr marL="1824228" indent="0">
              <a:buNone/>
              <a:defRPr sz="665"/>
            </a:lvl7pPr>
            <a:lvl8pPr marL="2128266" indent="0">
              <a:buNone/>
              <a:defRPr sz="665"/>
            </a:lvl8pPr>
            <a:lvl9pPr marL="2432304" indent="0">
              <a:buNone/>
              <a:defRPr sz="66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3766" y="242826"/>
            <a:ext cx="5567243" cy="8815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3766" y="1214125"/>
            <a:ext cx="5567243" cy="2893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766" y="4227269"/>
            <a:ext cx="1452324" cy="242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0B3F9-2FFF-514D-9699-79DEAD39397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38144" y="4227269"/>
            <a:ext cx="2178487" cy="242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58685" y="4227269"/>
            <a:ext cx="1452324" cy="242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EC15C-4DEE-C844-975D-447BF11BE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27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08076" rtl="0" eaLnBrk="1" latinLnBrk="0" hangingPunct="1">
        <a:lnSpc>
          <a:spcPct val="90000"/>
        </a:lnSpc>
        <a:spcBef>
          <a:spcPct val="0"/>
        </a:spcBef>
        <a:buNone/>
        <a:defRPr sz="29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019" indent="-152019" algn="l" defTabSz="608076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1862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596" kern="1200">
          <a:solidFill>
            <a:schemeClr val="tx1"/>
          </a:solidFill>
          <a:latin typeface="+mn-lt"/>
          <a:ea typeface="+mn-ea"/>
          <a:cs typeface="+mn-cs"/>
        </a:defRPr>
      </a:lvl2pPr>
      <a:lvl3pPr marL="760095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0" kern="1200">
          <a:solidFill>
            <a:schemeClr val="tx1"/>
          </a:solidFill>
          <a:latin typeface="+mn-lt"/>
          <a:ea typeface="+mn-ea"/>
          <a:cs typeface="+mn-cs"/>
        </a:defRPr>
      </a:lvl3pPr>
      <a:lvl4pPr marL="1064133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4pPr>
      <a:lvl5pPr marL="1368171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5pPr>
      <a:lvl6pPr marL="1672209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6pPr>
      <a:lvl7pPr marL="1976247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7pPr>
      <a:lvl8pPr marL="2280285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8pPr>
      <a:lvl9pPr marL="2584323" indent="-152019" algn="l" defTabSz="608076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1pPr>
      <a:lvl2pPr marL="304038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2pPr>
      <a:lvl3pPr marL="608076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3pPr>
      <a:lvl4pPr marL="912114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4pPr>
      <a:lvl5pPr marL="1216152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5pPr>
      <a:lvl6pPr marL="1520190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6pPr>
      <a:lvl7pPr marL="1824228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7pPr>
      <a:lvl8pPr marL="2128266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8pPr>
      <a:lvl9pPr marL="2432304" algn="l" defTabSz="608076" rtl="0" eaLnBrk="1" latinLnBrk="0" hangingPunct="1">
        <a:defRPr sz="11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6454775" cy="456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82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36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89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56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006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37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872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9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21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08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1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758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3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32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772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1327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68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</TotalTime>
  <Words>0</Words>
  <Application>Microsoft Macintosh PowerPoint</Application>
  <PresentationFormat>Custom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Urta Halili</dc:creator>
  <cp:lastModifiedBy>Urta Halili</cp:lastModifiedBy>
  <cp:revision>6</cp:revision>
  <cp:lastPrinted>2018-01-18T11:05:34Z</cp:lastPrinted>
  <dcterms:created xsi:type="dcterms:W3CDTF">2018-01-18T08:45:44Z</dcterms:created>
  <dcterms:modified xsi:type="dcterms:W3CDTF">2018-01-18T11:05:52Z</dcterms:modified>
</cp:coreProperties>
</file>

<file path=docProps/thumbnail.jpeg>
</file>